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E8334-3D28-4816-A5F3-3D645D092C7A}" type="datetimeFigureOut">
              <a:rPr lang="en-US" smtClean="0"/>
              <a:t>14-Oct-18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26A32D-9B0B-49F4-83FA-82B045E03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41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6A32D-9B0B-49F4-83FA-82B045E039E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671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Revelation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14/10/18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Revelation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To All Mankind:</a:t>
            </a:r>
          </a:p>
          <a:p>
            <a:r>
              <a:rPr lang="en-US" dirty="0"/>
              <a:t>Nature</a:t>
            </a:r>
          </a:p>
          <a:p>
            <a:r>
              <a:rPr lang="en-US" dirty="0"/>
              <a:t>Conscience</a:t>
            </a:r>
          </a:p>
          <a:p>
            <a:r>
              <a:rPr lang="en-US" dirty="0"/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1183337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Specific Revelation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In Miracles</a:t>
            </a:r>
          </a:p>
          <a:p>
            <a:r>
              <a:rPr lang="en-AU" dirty="0"/>
              <a:t>In Prophecy</a:t>
            </a:r>
          </a:p>
          <a:p>
            <a:r>
              <a:rPr lang="en-AU" dirty="0"/>
              <a:t>In Christ</a:t>
            </a:r>
          </a:p>
          <a:p>
            <a:r>
              <a:rPr lang="en-AU" dirty="0"/>
              <a:t>In Scripture</a:t>
            </a:r>
          </a:p>
          <a:p>
            <a:r>
              <a:rPr lang="en-AU"/>
              <a:t>Personal Experience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3452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1515</TotalTime>
  <Words>25</Words>
  <Application>Microsoft Office PowerPoint</Application>
  <PresentationFormat>On-screen Show (4:3)</PresentationFormat>
  <Paragraphs>15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맑은 고딕</vt:lpstr>
      <vt:lpstr>Arial</vt:lpstr>
      <vt:lpstr>Calibri</vt:lpstr>
      <vt:lpstr>Century Gothic</vt:lpstr>
      <vt:lpstr>Office Theme</vt:lpstr>
      <vt:lpstr>Revelation</vt:lpstr>
      <vt:lpstr>General Revelation</vt:lpstr>
      <vt:lpstr>Specific Revelation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46</cp:revision>
  <dcterms:created xsi:type="dcterms:W3CDTF">2014-04-01T16:35:38Z</dcterms:created>
  <dcterms:modified xsi:type="dcterms:W3CDTF">2018-10-14T03:15:31Z</dcterms:modified>
</cp:coreProperties>
</file>